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0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3" r:id="rId6"/>
    <p:sldMasterId id="2147483710" r:id="rId7"/>
    <p:sldMasterId id="2147483717" r:id="rId8"/>
    <p:sldMasterId id="2147483724" r:id="rId9"/>
    <p:sldMasterId id="2147483732" r:id="rId10"/>
    <p:sldMasterId id="2147483739" r:id="rId11"/>
    <p:sldMasterId id="2147483746" r:id="rId12"/>
  </p:sldMasterIdLst>
  <p:notesMasterIdLst>
    <p:notesMasterId r:id="rId45"/>
  </p:notesMasterIdLst>
  <p:handoutMasterIdLst>
    <p:handoutMasterId r:id="rId46"/>
  </p:handoutMasterIdLst>
  <p:sldIdLst>
    <p:sldId id="264" r:id="rId13"/>
    <p:sldId id="297" r:id="rId14"/>
    <p:sldId id="258" r:id="rId15"/>
    <p:sldId id="306" r:id="rId16"/>
    <p:sldId id="299" r:id="rId17"/>
    <p:sldId id="298" r:id="rId18"/>
    <p:sldId id="260" r:id="rId19"/>
    <p:sldId id="300" r:id="rId20"/>
    <p:sldId id="320" r:id="rId21"/>
    <p:sldId id="321" r:id="rId22"/>
    <p:sldId id="322" r:id="rId23"/>
    <p:sldId id="323" r:id="rId24"/>
    <p:sldId id="324" r:id="rId25"/>
    <p:sldId id="305" r:id="rId26"/>
    <p:sldId id="325" r:id="rId27"/>
    <p:sldId id="310" r:id="rId28"/>
    <p:sldId id="326" r:id="rId29"/>
    <p:sldId id="327" r:id="rId30"/>
    <p:sldId id="311" r:id="rId31"/>
    <p:sldId id="276" r:id="rId32"/>
    <p:sldId id="312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291" r:id="rId41"/>
    <p:sldId id="279" r:id="rId42"/>
    <p:sldId id="292" r:id="rId43"/>
    <p:sldId id="30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FF00"/>
    <a:srgbClr val="FF00FF"/>
    <a:srgbClr val="FFFF7D"/>
    <a:srgbClr val="000000"/>
    <a:srgbClr val="66FF99"/>
    <a:srgbClr val="55D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73161-13FF-475A-836F-796281B2382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2F6B4-E6BD-4D5D-BE55-CB3B62BA96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9F10F-C337-46D1-89F9-AA3B3580F818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26DEB-6B06-499F-88D6-678F6F49AAA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Ngoài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đặc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điểm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vừa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Internet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đặc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điểm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nữa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hiểu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6DEB-6B06-499F-88D6-678F6F49AAAC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A236B-9768-40B2-9544-E67C181C8B19}" type="slidenum">
              <a:rPr lang="en-US" smtClean="0">
                <a:solidFill>
                  <a:prstClr val="black"/>
                </a:solidFill>
              </a:r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6DEB-6B06-499F-88D6-678F6F49AAAC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6DEB-6B06-499F-88D6-678F6F49AAAC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6DEB-6B06-499F-88D6-678F6F49AAAC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6DEB-6B06-499F-88D6-678F6F49AAAC}" type="slidenum">
              <a:rPr lang="en-US" smtClean="0"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A236B-9768-40B2-9544-E67C181C8B19}" type="slidenum">
              <a:rPr lang="en-US" smtClean="0">
                <a:solidFill>
                  <a:prstClr val="black"/>
                </a:solidFill>
              </a:r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28C8BC-32A5-41CA-88DD-3CEDC5A2D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A236B-9768-40B2-9544-E67C181C8B19}" type="slidenum">
              <a:rPr lang="en-US" smtClean="0">
                <a:solidFill>
                  <a:prstClr val="black"/>
                </a:solidFill>
              </a:rPr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6" name="Picture 5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9" name="Picture 8" descr="A picture containing toy, vector graphics, doll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6" name="Picture 5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9" name="Picture 8" descr="A picture containing toy, vector graphics, doll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6" name="Picture 5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9" name="Picture 8" descr="A picture containing toy, vector graphics, doll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6" name="Picture 5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9" name="Picture 8" descr="A picture containing toy, vector graphics, doll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6" name="Picture 5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9" name="Picture 8" descr="A picture containing toy, vector graphics, doll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6" name="Picture 5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9" name="Picture 8" descr="A picture containing toy, vector graphics, doll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6" name="Picture 5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9" name="Picture 8" descr="A picture containing toy, vector graphics, doll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1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8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4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8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ctr" defTabSz="1625600" rtl="0" eaLnBrk="1" latinLnBrk="0" hangingPunct="1">
        <a:spcBef>
          <a:spcPct val="0"/>
        </a:spcBef>
        <a:buNone/>
        <a:defRPr sz="78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600" indent="-6096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5690" kern="1200">
          <a:solidFill>
            <a:schemeClr val="tx1"/>
          </a:solidFill>
          <a:latin typeface="+mn-lt"/>
          <a:ea typeface="+mn-ea"/>
          <a:cs typeface="+mn-cs"/>
        </a:defRPr>
      </a:lvl1pPr>
      <a:lvl2pPr marL="1320800" indent="-5080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975" kern="1200">
          <a:solidFill>
            <a:schemeClr val="tx1"/>
          </a:solidFill>
          <a:latin typeface="+mn-lt"/>
          <a:ea typeface="+mn-ea"/>
          <a:cs typeface="+mn-cs"/>
        </a:defRPr>
      </a:lvl2pPr>
      <a:lvl3pPr marL="20320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3pPr>
      <a:lvl4pPr marL="28448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555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»"/>
        <a:defRPr sz="3555" kern="1200">
          <a:solidFill>
            <a:schemeClr val="tx1"/>
          </a:solidFill>
          <a:latin typeface="+mn-lt"/>
          <a:ea typeface="+mn-ea"/>
          <a:cs typeface="+mn-cs"/>
        </a:defRPr>
      </a:lvl5pPr>
      <a:lvl6pPr marL="44704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6pPr>
      <a:lvl7pPr marL="52832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7pPr>
      <a:lvl8pPr marL="60960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8pPr>
      <a:lvl9pPr marL="6908165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1765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0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slideLayout" Target="../slideLayouts/slideLayout88.xml"/><Relationship Id="rId7" Type="http://schemas.openxmlformats.org/officeDocument/2006/relationships/image" Target="../media/image23.GIF"/><Relationship Id="rId12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GIF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5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4.wav"/><Relationship Id="rId7" Type="http://schemas.openxmlformats.org/officeDocument/2006/relationships/image" Target="../media/image24.GIF"/><Relationship Id="rId12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23.GIF"/><Relationship Id="rId11" Type="http://schemas.openxmlformats.org/officeDocument/2006/relationships/image" Target="../media/image29.png"/><Relationship Id="rId5" Type="http://schemas.openxmlformats.org/officeDocument/2006/relationships/image" Target="../media/image22.GIF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4.wav"/><Relationship Id="rId7" Type="http://schemas.openxmlformats.org/officeDocument/2006/relationships/image" Target="../media/image24.GIF"/><Relationship Id="rId12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23.GIF"/><Relationship Id="rId11" Type="http://schemas.openxmlformats.org/officeDocument/2006/relationships/image" Target="../media/image29.png"/><Relationship Id="rId5" Type="http://schemas.openxmlformats.org/officeDocument/2006/relationships/image" Target="../media/image22.GIF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4.wav"/><Relationship Id="rId7" Type="http://schemas.openxmlformats.org/officeDocument/2006/relationships/image" Target="../media/image24.GIF"/><Relationship Id="rId12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23.GIF"/><Relationship Id="rId11" Type="http://schemas.openxmlformats.org/officeDocument/2006/relationships/image" Target="../media/image29.png"/><Relationship Id="rId5" Type="http://schemas.openxmlformats.org/officeDocument/2006/relationships/image" Target="../media/image22.GIF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4.wav"/><Relationship Id="rId7" Type="http://schemas.openxmlformats.org/officeDocument/2006/relationships/image" Target="../media/image24.GIF"/><Relationship Id="rId12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23.GIF"/><Relationship Id="rId11" Type="http://schemas.openxmlformats.org/officeDocument/2006/relationships/image" Target="../media/image29.png"/><Relationship Id="rId5" Type="http://schemas.openxmlformats.org/officeDocument/2006/relationships/image" Target="../media/image22.GIF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4.wav"/><Relationship Id="rId7" Type="http://schemas.openxmlformats.org/officeDocument/2006/relationships/image" Target="../media/image24.GIF"/><Relationship Id="rId12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23.GIF"/><Relationship Id="rId11" Type="http://schemas.openxmlformats.org/officeDocument/2006/relationships/image" Target="../media/image29.png"/><Relationship Id="rId5" Type="http://schemas.openxmlformats.org/officeDocument/2006/relationships/image" Target="../media/image22.GIF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4.wav"/><Relationship Id="rId7" Type="http://schemas.openxmlformats.org/officeDocument/2006/relationships/image" Target="../media/image24.GIF"/><Relationship Id="rId12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23.GIF"/><Relationship Id="rId11" Type="http://schemas.openxmlformats.org/officeDocument/2006/relationships/image" Target="../media/image29.png"/><Relationship Id="rId5" Type="http://schemas.openxmlformats.org/officeDocument/2006/relationships/image" Target="../media/image22.GIF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1981200"/>
            <a:ext cx="55626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8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8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420" y="628782"/>
            <a:ext cx="2942897" cy="52531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3342" y="1640393"/>
            <a:ext cx="8015093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Internet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6301105" algn="r"/>
              </a:tabLst>
            </a:pPr>
            <a:r>
              <a:rPr lang="en-US" sz="3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kiếm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chóng</a:t>
            </a:r>
            <a:endParaRPr lang="en-US" sz="3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6301105" algn="r"/>
              </a:tabLs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minh 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thoại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,…)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Internet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420" y="628782"/>
            <a:ext cx="2942897" cy="52531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0218" y="532038"/>
            <a:ext cx="8091055" cy="574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Internet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6301105" algn="r"/>
              </a:tabLst>
            </a:pPr>
            <a:r>
              <a:rPr lang="en-US" sz="3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cậy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cậy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cậy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web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cậy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xấu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hay ý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riêng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420" y="628782"/>
            <a:ext cx="2942897" cy="52531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487" y="1044653"/>
            <a:ext cx="80150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video,…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420" y="628782"/>
            <a:ext cx="2942897" cy="52531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487" y="1044653"/>
            <a:ext cx="80150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18647" y="2730976"/>
            <a:ext cx="678880" cy="62345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8073" y="1197987"/>
            <a:ext cx="91855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càng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trữ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lồ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bởi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quyền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cậy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/>
          </a:p>
        </p:txBody>
      </p:sp>
      <p:sp>
        <p:nvSpPr>
          <p:cNvPr id="6" name="Cloud Callout 5"/>
          <p:cNvSpPr/>
          <p:nvPr/>
        </p:nvSpPr>
        <p:spPr>
          <a:xfrm>
            <a:off x="3810000" y="1330035"/>
            <a:ext cx="4627418" cy="2563091"/>
          </a:xfrm>
          <a:prstGeom prst="cloudCallout">
            <a:avLst>
              <a:gd name="adj1" fmla="val -93843"/>
              <a:gd name="adj2" fmla="val 93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310" y="412145"/>
            <a:ext cx="1929181" cy="488400"/>
          </a:xfrm>
          <a:prstGeom prst="rect">
            <a:avLst/>
          </a:prstGeom>
        </p:spPr>
      </p:pic>
      <p:pic>
        <p:nvPicPr>
          <p:cNvPr id="7" name="Picture 2" descr="https://cdn-icons-png.flaticon.com/512/3240/32408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9631"/>
            <a:ext cx="2878014" cy="290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05:00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04:59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04:58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04:57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04:56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04:55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04:54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04:53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04:52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04:50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04:49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04:48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04:47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04:46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04:45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04:42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04:41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04:40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04:38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04:37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04:36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04:30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04:29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04:27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04:25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04:24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04:22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04:21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04:19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04:18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04:17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04:16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04:15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04:14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04:13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04:12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04:11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04:09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04:08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04:07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04:06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04:05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04:04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04:03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04:02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04:01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04:00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03:59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03:58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03:57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03:56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03:55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03:54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03:53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03:52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03:51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03:50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03:49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03:48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03:47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03:46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03:45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03:44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03:43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03:42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03:41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03:40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03:39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03:38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03:37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03:36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03:35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03:34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03:33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03:32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03:31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03:30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03:29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03:28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03:27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03:26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03:25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03:24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03:23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03:22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03:21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03:20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03:19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03:18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03:17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03:16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03:15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03:14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03:13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03:12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03:11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03:10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03:09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03:08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03:07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03:06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03:05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03:04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03:03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03:02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03:01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03:00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02:59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02:58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02:57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02:56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02:55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02:54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02:53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02:52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02:51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02:50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02:49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02:48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02:47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02:46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02:45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02:44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02:43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02:42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02:41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02:40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02:39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02:38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02:37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02:36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02:35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02:34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02:33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02:32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02:31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02:30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02:29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02:28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02:27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02:26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02:25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02:24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02:23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02:22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02:21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02:20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02:19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02:18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02:17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02:16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02:15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02:14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02:13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02:12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02:11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02:10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02:09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02:08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02:07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02:06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02:05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02:04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02:03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02:02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02:01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02:00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01:59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01:58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01:57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01:56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01:55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01:54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01:53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01:52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01:51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01:50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01:49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01:48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01:47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01:46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01:45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01:44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01:43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01:42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01:41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01:40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01:39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01:38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01:37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01:36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01:35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01:34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01:33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01:32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01:31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01:30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01:29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01:28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01:27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01:26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01:25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01:24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01:22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01:21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01:20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01:19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01:18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01:17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01:16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01:15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01:14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01:13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01:12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01:11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01:10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01:09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01:08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01:07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01:06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01:05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01:04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01:03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01:02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01:01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01:00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00:59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00:58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00:57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00:56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00:55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00:54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00:53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00:52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00:51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00:50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00:49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00:48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00:47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00:46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00:45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00:44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00:43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00:42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00:41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00:40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00:39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00:38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00:37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00:36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00:35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00:34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00:33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00:32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00:31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00:30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00:29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00:28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00:27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00:26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00:25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00:24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00:23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00:22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00:21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00:20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00:19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00:18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00:17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00:16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00:15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00:14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00:13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00:12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00:11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00:10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00:09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00:08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00:07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00:06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00:05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00:04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00:03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00:02</a:t>
            </a:r>
          </a:p>
        </p:txBody>
      </p:sp>
      <p:sp>
        <p:nvSpPr>
          <p:cNvPr id="316" name="Rounded Rectangle 315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00:01</a:t>
            </a:r>
          </a:p>
        </p:txBody>
      </p:sp>
      <p:sp>
        <p:nvSpPr>
          <p:cNvPr id="317" name="Rounded Rectangle 316"/>
          <p:cNvSpPr/>
          <p:nvPr/>
        </p:nvSpPr>
        <p:spPr>
          <a:xfrm>
            <a:off x="679669" y="2644647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00:00</a:t>
            </a:r>
          </a:p>
        </p:txBody>
      </p:sp>
      <p:sp>
        <p:nvSpPr>
          <p:cNvPr id="318" name="Oval 317"/>
          <p:cNvSpPr/>
          <p:nvPr/>
        </p:nvSpPr>
        <p:spPr>
          <a:xfrm>
            <a:off x="291601" y="1338230"/>
            <a:ext cx="2701409" cy="598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9" name="Rectangle 318"/>
          <p:cNvSpPr/>
          <p:nvPr/>
        </p:nvSpPr>
        <p:spPr>
          <a:xfrm>
            <a:off x="14856" y="14288"/>
            <a:ext cx="7160615" cy="757130"/>
          </a:xfrm>
          <a:prstGeom prst="rect">
            <a:avLst/>
          </a:prstGeom>
          <a:solidFill>
            <a:srgbClr val="66FF99"/>
          </a:solidFill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720" y="771419"/>
            <a:ext cx="9088154" cy="6086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3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6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7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8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6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9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2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6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9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2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3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5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6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2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3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5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6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9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0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2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3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5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6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9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0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2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3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5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6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9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0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2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3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5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6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9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835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845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855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865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875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885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895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905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915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925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935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945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955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965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185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195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2205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2215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225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2235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2245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255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2265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2275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2285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2295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2305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50500"/>
                            </p:stCondLst>
                            <p:childTnLst>
                              <p:par>
                                <p:cTn id="7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251500"/>
                            </p:stCondLst>
                            <p:childTnLst>
                              <p:par>
                                <p:cTn id="7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52500"/>
                            </p:stCondLst>
                            <p:childTnLst>
                              <p:par>
                                <p:cTn id="7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53500"/>
                            </p:stCondLst>
                            <p:childTnLst>
                              <p:par>
                                <p:cTn id="7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54500"/>
                            </p:stCondLst>
                            <p:childTnLst>
                              <p:par>
                                <p:cTn id="7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55500"/>
                            </p:stCondLst>
                            <p:childTnLst>
                              <p:par>
                                <p:cTn id="7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56500"/>
                            </p:stCondLst>
                            <p:childTnLst>
                              <p:par>
                                <p:cTn id="7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57500"/>
                            </p:stCondLst>
                            <p:childTnLst>
                              <p:par>
                                <p:cTn id="7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58500"/>
                            </p:stCondLst>
                            <p:childTnLst>
                              <p:par>
                                <p:cTn id="7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259500"/>
                            </p:stCondLst>
                            <p:childTnLst>
                              <p:par>
                                <p:cTn id="7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60500"/>
                            </p:stCondLst>
                            <p:childTnLst>
                              <p:par>
                                <p:cTn id="7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61500"/>
                            </p:stCondLst>
                            <p:childTnLst>
                              <p:par>
                                <p:cTn id="7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62500"/>
                            </p:stCondLst>
                            <p:childTnLst>
                              <p:par>
                                <p:cTn id="8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263500"/>
                            </p:stCondLst>
                            <p:childTnLst>
                              <p:par>
                                <p:cTn id="8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283500"/>
                            </p:stCondLst>
                            <p:childTnLst>
                              <p:par>
                                <p:cTn id="8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84500"/>
                            </p:stCondLst>
                            <p:childTnLst>
                              <p:par>
                                <p:cTn id="8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85500"/>
                            </p:stCondLst>
                            <p:childTnLst>
                              <p:par>
                                <p:cTn id="8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86500"/>
                            </p:stCondLst>
                            <p:childTnLst>
                              <p:par>
                                <p:cTn id="8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87500"/>
                            </p:stCondLst>
                            <p:childTnLst>
                              <p:par>
                                <p:cTn id="8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88500"/>
                            </p:stCondLst>
                            <p:childTnLst>
                              <p:par>
                                <p:cTn id="8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89500"/>
                            </p:stCondLst>
                            <p:childTnLst>
                              <p:par>
                                <p:cTn id="8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90500"/>
                            </p:stCondLst>
                            <p:childTnLst>
                              <p:par>
                                <p:cTn id="8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91500"/>
                            </p:stCondLst>
                            <p:childTnLst>
                              <p:par>
                                <p:cTn id="8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92500"/>
                            </p:stCondLst>
                            <p:childTnLst>
                              <p:par>
                                <p:cTn id="8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293500"/>
                            </p:stCondLst>
                            <p:childTnLst>
                              <p:par>
                                <p:cTn id="8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94500"/>
                            </p:stCondLst>
                            <p:childTnLst>
                              <p:par>
                                <p:cTn id="8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295500"/>
                            </p:stCondLst>
                            <p:childTnLst>
                              <p:par>
                                <p:cTn id="9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96500"/>
                            </p:stCondLst>
                            <p:childTnLst>
                              <p:par>
                                <p:cTn id="9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4501" y="1842656"/>
            <a:ext cx="104047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tin?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chat,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zalo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messenger,…</a:t>
            </a: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8982" y="1842656"/>
            <a:ext cx="10667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Google Drive, OneDrive, Dropbox,…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7419" y="900546"/>
            <a:ext cx="107926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Google, Bing, Yahoo,…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video…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5458691" y="3471922"/>
            <a:ext cx="4627418" cy="2563091"/>
          </a:xfrm>
          <a:prstGeom prst="cloudCallout">
            <a:avLst>
              <a:gd name="adj1" fmla="val -74082"/>
              <a:gd name="adj2" fmla="val -6646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8260" y="1748131"/>
            <a:ext cx="104740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Tùy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310" y="412145"/>
            <a:ext cx="1929181" cy="48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782" y="341100"/>
            <a:ext cx="5934903" cy="4324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08" y="1606567"/>
            <a:ext cx="5553850" cy="21529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3557" y="4968289"/>
            <a:ext cx="11127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nay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Internet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8" y="125415"/>
            <a:ext cx="886690" cy="886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192215"/>
            <a:ext cx="563880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noProof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6600" b="1" noProof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8068" y="278086"/>
            <a:ext cx="11246069" cy="142192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ở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ở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28714" y="1771651"/>
          <a:ext cx="9829799" cy="493972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582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6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684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26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Word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trao đổi thông tin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49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PowerPoint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máy tìm kiếm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52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Photoshop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nghe nhạc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96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Media Player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99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Bing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soạn thảo văn bản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863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Thư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2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62610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f.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017818" y="2867891"/>
            <a:ext cx="1814946" cy="2729345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70218" y="3588328"/>
            <a:ext cx="1662546" cy="1357745"/>
          </a:xfrm>
          <a:prstGeom prst="line">
            <a:avLst/>
          </a:prstGeom>
          <a:ln w="44450">
            <a:solidFill>
              <a:schemeClr val="accent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22618" y="4267210"/>
            <a:ext cx="1510146" cy="213359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475018" y="4267210"/>
            <a:ext cx="1357746" cy="734296"/>
          </a:xfrm>
          <a:prstGeom prst="line">
            <a:avLst/>
          </a:prstGeom>
          <a:ln w="44450">
            <a:solidFill>
              <a:srgbClr val="FF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90106" y="3588328"/>
            <a:ext cx="1842658" cy="2064348"/>
          </a:xfrm>
          <a:prstGeom prst="line">
            <a:avLst/>
          </a:prstGeom>
          <a:ln w="44450"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142506" y="2867891"/>
            <a:ext cx="1690258" cy="3477520"/>
          </a:xfrm>
          <a:prstGeom prst="line">
            <a:avLst/>
          </a:prstGeom>
          <a:ln w="44450">
            <a:solidFill>
              <a:srgbClr val="3333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2875" y="5793398"/>
            <a:ext cx="1563744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755211"/>
            <a:ext cx="538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CÂU CÁ</a:t>
            </a:r>
            <a:endParaRPr lang="vi-VN" sz="4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3425360"/>
            <a:ext cx="1563744" cy="97536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9847" y="4180840"/>
            <a:ext cx="1563744" cy="9753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5829134"/>
            <a:ext cx="1563744" cy="975361"/>
          </a:xfrm>
          <a:prstGeom prst="rect">
            <a:avLst/>
          </a:prstGeom>
        </p:spPr>
      </p:pic>
      <p:sp>
        <p:nvSpPr>
          <p:cNvPr id="2" name="Arrow: Pentagon 1"/>
          <p:cNvSpPr/>
          <p:nvPr/>
        </p:nvSpPr>
        <p:spPr>
          <a:xfrm>
            <a:off x="3860801" y="4180839"/>
            <a:ext cx="4225924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400" b="1" dirty="0" smtClean="0">
                <a:solidFill>
                  <a:srgbClr val="FF0000"/>
                </a:solidFill>
                <a:latin typeface="Calibri" panose="020F0502020204030204"/>
              </a:rPr>
              <a:t>BẮT ĐẦU</a:t>
            </a:r>
            <a:endParaRPr lang="en-US" sz="5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pic>
        <p:nvPicPr>
          <p:cNvPr id="3" name="introcau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3.7037E-6 L 3.33333E-6 -0.07222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2844800" y="5000625"/>
            <a:ext cx="2844800" cy="1666535"/>
            <a:chOff x="-2312095" y="2148622"/>
            <a:chExt cx="2133600" cy="1249901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148622"/>
              <a:ext cx="2133600" cy="499328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/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734" y="381000"/>
            <a:ext cx="5820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7274559" y="419097"/>
            <a:ext cx="2833033" cy="1035052"/>
            <a:chOff x="-2303269" y="2265304"/>
            <a:chExt cx="2124775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2303269" y="2265304"/>
              <a:ext cx="2124775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186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865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1865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1865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65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sz="1865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65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65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65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1865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65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endParaRPr lang="vi-VN" sz="18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2844800" y="288976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khai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thác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endParaRPr lang="vi-VN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186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65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1865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1865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65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endParaRPr lang="vi-VN" sz="18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2844800" y="323884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2192000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-2844800" y="5257801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2844800" y="3020406"/>
            <a:ext cx="3773488" cy="1510959"/>
            <a:chOff x="-2312095" y="2265304"/>
            <a:chExt cx="2830116" cy="1133219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265304"/>
              <a:ext cx="2830116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CNTT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399" y="381000"/>
            <a:ext cx="5580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7274559" y="419097"/>
            <a:ext cx="2833033" cy="1035052"/>
            <a:chOff x="-2303269" y="2265304"/>
            <a:chExt cx="2124775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2303269" y="2265304"/>
              <a:ext cx="2124775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1865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CNTT </a:t>
              </a:r>
              <a:r>
                <a:rPr lang="en-US" sz="1865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65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65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1865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65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endParaRPr lang="vi-VN" sz="18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2192000" y="34420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ĐT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 flipH="1">
            <a:off x="12192000" y="5156201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186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65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1865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1865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65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endParaRPr lang="vi-VN" sz="18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2844800" y="313724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Ít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2192000" y="3429001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Chậm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Internet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1865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865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Internet</a:t>
              </a:r>
              <a:endParaRPr lang="vi-VN" sz="18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2844800" y="313724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Tivi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flipH="1">
            <a:off x="12206515" y="50676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2844800" y="3020406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/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/>
              <a:r>
                <a:rPr lang="en-US" sz="1865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1865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1865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1865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1865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65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endParaRPr lang="vi-VN" sz="18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/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1858624" y="3645242"/>
            <a:ext cx="3500436" cy="1510959"/>
            <a:chOff x="-2553790" y="2265304"/>
            <a:chExt cx="2625327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553790" y="2265304"/>
              <a:ext cx="2625327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/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Video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192215"/>
            <a:ext cx="563880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noProof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sz="6600" b="1" noProof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873" y="906358"/>
            <a:ext cx="8241922" cy="43583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4073" y="5666505"/>
            <a:ext cx="11659175" cy="1102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kiếm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Internet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chóng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tiện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,…</a:t>
            </a:r>
            <a:endParaRPr lang="en-US" sz="32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5">
                <a:lumMod val="20000"/>
                <a:lumOff val="80000"/>
              </a:schemeClr>
            </a:gs>
            <a:gs pos="0">
              <a:schemeClr val="tx2"/>
            </a:gs>
            <a:gs pos="100000">
              <a:srgbClr val="FF6600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863690" y="103210"/>
            <a:ext cx="8399282" cy="2734584"/>
          </a:xfrm>
          <a:prstGeom prst="cloudCallout">
            <a:avLst>
              <a:gd name="adj1" fmla="val -42526"/>
              <a:gd name="adj2" fmla="val 547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9662" y="521991"/>
            <a:ext cx="6096000" cy="18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tabLst>
                <a:tab pos="562610" algn="l"/>
              </a:tabLst>
            </a:pP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i="1" dirty="0">
              <a:solidFill>
                <a:srgbClr val="33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cdn-icons-png.flaticon.com/512/3240/32408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53" y="3415517"/>
            <a:ext cx="2672466" cy="267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19745" y="3601120"/>
            <a:ext cx="7473923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316" name="Picture 4" descr="https://cdn-icons-png.flaticon.com/512/3240/324086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69" y="4503212"/>
            <a:ext cx="2226265" cy="222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1" y="76200"/>
            <a:ext cx="4003039" cy="640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82" y="252726"/>
            <a:ext cx="8946075" cy="64323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63086" y="3035815"/>
            <a:ext cx="7501042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6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6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</a:t>
            </a:r>
            <a:r>
              <a:rPr lang="en-US" sz="26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6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Cho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Print" panose="02000600000000000000"/>
                <a:cs typeface="+mn-cs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68D91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68D91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68D91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68D91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LOVE</a:t>
              </a:r>
              <a:endPara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PIRCE</a:t>
              </a:r>
              <a:endPara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G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DC8FF"/>
                  </a:solidFill>
                  <a:prstDash val="solid"/>
                </a:ln>
                <a:solidFill>
                  <a:srgbClr val="7DC8F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0" y="4748311"/>
            <a:ext cx="4084635" cy="2041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7772" y="1534511"/>
            <a:ext cx="5638800" cy="21236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6600" b="1" noProof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raphical user interface, application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692" y="4526277"/>
            <a:ext cx="2059470" cy="205329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901861" y="1163785"/>
            <a:ext cx="10190480" cy="4461160"/>
            <a:chOff x="1778000" y="402270"/>
            <a:chExt cx="10190480" cy="3107816"/>
          </a:xfrm>
        </p:grpSpPr>
        <p:sp>
          <p:nvSpPr>
            <p:cNvPr id="10" name="Freeform: Shape 9"/>
            <p:cNvSpPr/>
            <p:nvPr/>
          </p:nvSpPr>
          <p:spPr>
            <a:xfrm>
              <a:off x="3291840" y="402270"/>
              <a:ext cx="8676640" cy="1651000"/>
            </a:xfrm>
            <a:custGeom>
              <a:avLst/>
              <a:gdLst>
                <a:gd name="connsiteX0" fmla="*/ 237496 w 9347200"/>
                <a:gd name="connsiteY0" fmla="*/ 0 h 1651000"/>
                <a:gd name="connsiteX1" fmla="*/ 1330960 w 9347200"/>
                <a:gd name="connsiteY1" fmla="*/ 0 h 1651000"/>
                <a:gd name="connsiteX2" fmla="*/ 7778744 w 9347200"/>
                <a:gd name="connsiteY2" fmla="*/ 0 h 1651000"/>
                <a:gd name="connsiteX3" fmla="*/ 9347200 w 9347200"/>
                <a:gd name="connsiteY3" fmla="*/ 0 h 1651000"/>
                <a:gd name="connsiteX4" fmla="*/ 9347200 w 9347200"/>
                <a:gd name="connsiteY4" fmla="*/ 1651000 h 1651000"/>
                <a:gd name="connsiteX5" fmla="*/ 7778744 w 9347200"/>
                <a:gd name="connsiteY5" fmla="*/ 1651000 h 1651000"/>
                <a:gd name="connsiteX6" fmla="*/ 1330960 w 9347200"/>
                <a:gd name="connsiteY6" fmla="*/ 1651000 h 1651000"/>
                <a:gd name="connsiteX7" fmla="*/ 237496 w 9347200"/>
                <a:gd name="connsiteY7" fmla="*/ 1651000 h 1651000"/>
                <a:gd name="connsiteX8" fmla="*/ 0 w 9347200"/>
                <a:gd name="connsiteY8" fmla="*/ 1413504 h 1651000"/>
                <a:gd name="connsiteX9" fmla="*/ 0 w 9347200"/>
                <a:gd name="connsiteY9" fmla="*/ 237496 h 1651000"/>
                <a:gd name="connsiteX10" fmla="*/ 237496 w 9347200"/>
                <a:gd name="connsiteY10" fmla="*/ 0 h 165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47200" h="1651000">
                  <a:moveTo>
                    <a:pt x="237496" y="0"/>
                  </a:moveTo>
                  <a:lnTo>
                    <a:pt x="1330960" y="0"/>
                  </a:lnTo>
                  <a:lnTo>
                    <a:pt x="7778744" y="0"/>
                  </a:lnTo>
                  <a:lnTo>
                    <a:pt x="9347200" y="0"/>
                  </a:lnTo>
                  <a:lnTo>
                    <a:pt x="9347200" y="1651000"/>
                  </a:lnTo>
                  <a:lnTo>
                    <a:pt x="7778744" y="1651000"/>
                  </a:lnTo>
                  <a:lnTo>
                    <a:pt x="1330960" y="1651000"/>
                  </a:lnTo>
                  <a:lnTo>
                    <a:pt x="237496" y="1651000"/>
                  </a:lnTo>
                  <a:cubicBezTo>
                    <a:pt x="106331" y="1651000"/>
                    <a:pt x="0" y="1544669"/>
                    <a:pt x="0" y="1413504"/>
                  </a:cubicBezTo>
                  <a:lnTo>
                    <a:pt x="0" y="237496"/>
                  </a:lnTo>
                  <a:cubicBezTo>
                    <a:pt x="0" y="106331"/>
                    <a:pt x="106331" y="0"/>
                    <a:pt x="237496" y="0"/>
                  </a:cubicBezTo>
                  <a:close/>
                </a:path>
              </a:pathLst>
            </a:custGeom>
            <a:solidFill>
              <a:srgbClr val="CBE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cs typeface="+mn-cs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778000" y="1519412"/>
              <a:ext cx="10190480" cy="1990674"/>
              <a:chOff x="1442720" y="3140126"/>
              <a:chExt cx="10190480" cy="1990674"/>
            </a:xfrm>
          </p:grpSpPr>
          <p:sp>
            <p:nvSpPr>
              <p:cNvPr id="6" name="Freeform: Shape 5"/>
              <p:cNvSpPr/>
              <p:nvPr/>
            </p:nvSpPr>
            <p:spPr>
              <a:xfrm>
                <a:off x="1686560" y="3309963"/>
                <a:ext cx="9946640" cy="1651000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cs typeface="+mn-cs"/>
                </a:endParaRPr>
              </a:p>
            </p:txBody>
          </p:sp>
          <p:sp>
            <p:nvSpPr>
              <p:cNvPr id="7" name="Speech Bubble: Rectangle with Corners Rounded 6"/>
              <p:cNvSpPr/>
              <p:nvPr/>
            </p:nvSpPr>
            <p:spPr>
              <a:xfrm>
                <a:off x="1442720" y="3140126"/>
                <a:ext cx="2042160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cs typeface="+mn-cs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285505" y="1773525"/>
              <a:ext cx="1240510" cy="1482448"/>
              <a:chOff x="700050" y="3208754"/>
              <a:chExt cx="935710" cy="148244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700050" y="3208754"/>
                <a:ext cx="93571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>
                    <a:ln w="19050">
                      <a:solidFill>
                        <a:srgbClr val="FFFFFF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Kabel KT" panose="020406030505060202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kumimoji="0" lang="en-US" sz="4000" b="1" i="0" u="none" strike="noStrike" kern="1200" cap="none" spc="0" normalizeH="0" baseline="0" noProof="0">
                    <a:ln w="19050">
                      <a:solidFill>
                        <a:srgbClr val="FFFFFF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Kabel KT" panose="0204060305050602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00050" y="3583206"/>
                <a:ext cx="93571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 w="19050">
                      <a:solidFill>
                        <a:srgbClr val="FFFFFF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Kabel KT" panose="02040603050506020204" pitchFamily="18" charset="0"/>
                    <a:cs typeface="Times New Roman" panose="02020603050405020304" pitchFamily="18" charset="0"/>
                  </a:rPr>
                  <a:t>1</a:t>
                </a:r>
                <a:endParaRPr kumimoji="0" lang="vi-VN" sz="4000" b="1" i="0" u="none" strike="noStrike" kern="1200" cap="none" spc="0" normalizeH="0" baseline="0" noProof="0" dirty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SVN-SAF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2625922" y="1219954"/>
            <a:ext cx="8304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LƯU TRỮ, TÌM KIẾM VÀ TRAO ĐỔI THÔNG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ĐẶC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CỦA THÔNG TIN TRONG MÔI TRƯỜNG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SỐ. THÔNG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VỚI GIẢI QUYẾT VẤN ĐỀ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5511" y="3191876"/>
            <a:ext cx="7825339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LIỆU SỐ TRONG THỜI ĐẠI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 TIN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721805" y="5941368"/>
            <a:ext cx="39751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GV: NGUYỄN TẤN MINH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abia" pitchFamily="34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07" y="748386"/>
            <a:ext cx="4267200" cy="1352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6770" y="2840181"/>
            <a:ext cx="784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6769" y="3920835"/>
            <a:ext cx="784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66" y="0"/>
            <a:ext cx="7130478" cy="699102"/>
          </a:xfrm>
          <a:prstGeom prst="rect">
            <a:avLst/>
          </a:prstGeom>
          <a:solidFill>
            <a:srgbClr val="66FF99"/>
          </a:solidFill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1662" y="784759"/>
            <a:ext cx="10589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SGK,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endParaRPr lang="en-US" sz="3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 descr="A picture containing toy, doll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267" y="5396182"/>
            <a:ext cx="1456733" cy="1456733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05:00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04:59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04:58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04:57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04:56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04:55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04:54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04:53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04:52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04:50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04:49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04:48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04:47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04:46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04:45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04:42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04:41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04:40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04:38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04:37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04:36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04:30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04:29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04:27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04:25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04:24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04:22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04:21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04:20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04:19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04:18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04:17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04:16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04:15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04:14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04:13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04:12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04:11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04:10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04:09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04:08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04:07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04:06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04:05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04:04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04:03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04:02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04:01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04:00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03:59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03:58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03:57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03:56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03:55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03:54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03:53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03:52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03:51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03:50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03:49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03:48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03:47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03:46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03:45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03:44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03:43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03:42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03:41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03:40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03:39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03:38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03:37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03:36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03:35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03:34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03:33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03:32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03:31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03:30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03:29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03:28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03:27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03:26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03:25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03:24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03:23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03:22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03:21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03:20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03:19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03:18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03:17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03:16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03:15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03:14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03:13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03:12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03:11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03:10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03:09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03:08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03:07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03:06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03:05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03:04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03:03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03:02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03:01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03:00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02:59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02:58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02:57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02:56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02:55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02:54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02:53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02:52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02:51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02:50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02:49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02:48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02:47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02:46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02:45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02:44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02:43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02:42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02:41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02:40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02:39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02:38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02:37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02:36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02:35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02:34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02:33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02:32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02:31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02:30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02:29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02:28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02:27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02:26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02:25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02:24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02:23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02:22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02:21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02:20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02:19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02:18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02:17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02:16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02:15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02:14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02:13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02:12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02:11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02:10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02:09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02:08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02:07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02:06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02:05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02:04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02:03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02:02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02:01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02:00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01:59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01:58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01:57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01:56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01:55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01:54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01:53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01:52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01:51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01:50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01:49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01:48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01:47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01:46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01:45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01:44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01:43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01:42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01:41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01:40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01:39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01:38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01:37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01:36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01:35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01:34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01:33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01:32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01:31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01:30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01:29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01:28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01:27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01:26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01:25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01:24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01:22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01:21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01:20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01:19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01:18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01:17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01:16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01:15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01:14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01:13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01:12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01:11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01:10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01:09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01:08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01:07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01:06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01:05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01:04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01:03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01:02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01:01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01:00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00:59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00:58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00:57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00:56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00:55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00:54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00:53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00:52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00:51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00:50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00:49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00:48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00:47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00:46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00:45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00:44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00:43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00:42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00:41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00:40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00:39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00:38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00:37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00:36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00:35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00:34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00:33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00:32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00:31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00:30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00:29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00:28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00:27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00:26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00:25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00:24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00:23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00:22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00:21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00:20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00:19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00:18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00:17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00:16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00:15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00:14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00:13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00:12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00:11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00:10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00:09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00:08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00:07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00:06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00:05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00:04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00:03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00:02</a:t>
            </a:r>
          </a:p>
        </p:txBody>
      </p:sp>
      <p:sp>
        <p:nvSpPr>
          <p:cNvPr id="316" name="Rounded Rectangle 31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00:01</a:t>
            </a:r>
          </a:p>
        </p:txBody>
      </p:sp>
      <p:sp>
        <p:nvSpPr>
          <p:cNvPr id="317" name="Rounded Rectangle 31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00:00</a:t>
            </a:r>
          </a:p>
        </p:txBody>
      </p:sp>
      <p:sp>
        <p:nvSpPr>
          <p:cNvPr id="318" name="Oval 317"/>
          <p:cNvSpPr/>
          <p:nvPr/>
        </p:nvSpPr>
        <p:spPr>
          <a:xfrm>
            <a:off x="2577601" y="5924085"/>
            <a:ext cx="2701409" cy="598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840" y="1343038"/>
            <a:ext cx="9771087" cy="4285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5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5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5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5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5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5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6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4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6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7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9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25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45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65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75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95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5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15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5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5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45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5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65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85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15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25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35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45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55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65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75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85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95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05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15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25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35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45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55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65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75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85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95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05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15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25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35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45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55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65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75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85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95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05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15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25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35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45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55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65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75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85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95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83500"/>
                            </p:stCondLst>
                            <p:childTnLst>
                              <p:par>
                                <p:cTn id="5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84500"/>
                            </p:stCondLst>
                            <p:childTnLst>
                              <p:par>
                                <p:cTn id="5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85500"/>
                            </p:stCondLst>
                            <p:childTnLst>
                              <p:par>
                                <p:cTn id="5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86500"/>
                            </p:stCondLst>
                            <p:childTnLst>
                              <p:par>
                                <p:cTn id="5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87500"/>
                            </p:stCondLst>
                            <p:childTnLst>
                              <p:par>
                                <p:cTn id="5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88500"/>
                            </p:stCondLst>
                            <p:childTnLst>
                              <p:par>
                                <p:cTn id="5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89500"/>
                            </p:stCondLst>
                            <p:childTnLst>
                              <p:par>
                                <p:cTn id="5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90500"/>
                            </p:stCondLst>
                            <p:childTnLst>
                              <p:par>
                                <p:cTn id="5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91500"/>
                            </p:stCondLst>
                            <p:childTnLst>
                              <p:par>
                                <p:cTn id="5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92500"/>
                            </p:stCondLst>
                            <p:childTnLst>
                              <p:par>
                                <p:cTn id="5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93500"/>
                            </p:stCondLst>
                            <p:childTnLst>
                              <p:par>
                                <p:cTn id="5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94500"/>
                            </p:stCondLst>
                            <p:childTnLst>
                              <p:par>
                                <p:cTn id="6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95500"/>
                            </p:stCondLst>
                            <p:childTnLst>
                              <p:par>
                                <p:cTn id="6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96500"/>
                            </p:stCondLst>
                            <p:childTnLst>
                              <p:par>
                                <p:cTn id="6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18500"/>
                            </p:stCondLst>
                            <p:childTnLst>
                              <p:par>
                                <p:cTn id="6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19500"/>
                            </p:stCondLst>
                            <p:childTnLst>
                              <p:par>
                                <p:cTn id="6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20500"/>
                            </p:stCondLst>
                            <p:childTnLst>
                              <p:par>
                                <p:cTn id="6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21500"/>
                            </p:stCondLst>
                            <p:childTnLst>
                              <p:par>
                                <p:cTn id="6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222500"/>
                            </p:stCondLst>
                            <p:childTnLst>
                              <p:par>
                                <p:cTn id="6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23500"/>
                            </p:stCondLst>
                            <p:childTnLst>
                              <p:par>
                                <p:cTn id="6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24500"/>
                            </p:stCondLst>
                            <p:childTnLst>
                              <p:par>
                                <p:cTn id="6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25500"/>
                            </p:stCondLst>
                            <p:childTnLst>
                              <p:par>
                                <p:cTn id="6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226500"/>
                            </p:stCondLst>
                            <p:childTnLst>
                              <p:par>
                                <p:cTn id="6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27500"/>
                            </p:stCondLst>
                            <p:childTnLst>
                              <p:par>
                                <p:cTn id="7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228500"/>
                            </p:stCondLst>
                            <p:childTnLst>
                              <p:par>
                                <p:cTn id="7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29500"/>
                            </p:stCondLst>
                            <p:childTnLst>
                              <p:par>
                                <p:cTn id="7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30500"/>
                            </p:stCondLst>
                            <p:childTnLst>
                              <p:par>
                                <p:cTn id="7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50500"/>
                            </p:stCondLst>
                            <p:childTnLst>
                              <p:par>
                                <p:cTn id="7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251500"/>
                            </p:stCondLst>
                            <p:childTnLst>
                              <p:par>
                                <p:cTn id="7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252500"/>
                            </p:stCondLst>
                            <p:childTnLst>
                              <p:par>
                                <p:cTn id="7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253500"/>
                            </p:stCondLst>
                            <p:childTnLst>
                              <p:par>
                                <p:cTn id="7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254500"/>
                            </p:stCondLst>
                            <p:childTnLst>
                              <p:par>
                                <p:cTn id="7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255500"/>
                            </p:stCondLst>
                            <p:childTnLst>
                              <p:par>
                                <p:cTn id="7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256500"/>
                            </p:stCondLst>
                            <p:childTnLst>
                              <p:par>
                                <p:cTn id="7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257500"/>
                            </p:stCondLst>
                            <p:childTnLst>
                              <p:par>
                                <p:cTn id="7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258500"/>
                            </p:stCondLst>
                            <p:childTnLst>
                              <p:par>
                                <p:cTn id="7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259500"/>
                            </p:stCondLst>
                            <p:childTnLst>
                              <p:par>
                                <p:cTn id="7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260500"/>
                            </p:stCondLst>
                            <p:childTnLst>
                              <p:par>
                                <p:cTn id="8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261500"/>
                            </p:stCondLst>
                            <p:childTnLst>
                              <p:par>
                                <p:cTn id="8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262500"/>
                            </p:stCondLst>
                            <p:childTnLst>
                              <p:par>
                                <p:cTn id="8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263500"/>
                            </p:stCondLst>
                            <p:childTnLst>
                              <p:par>
                                <p:cTn id="8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83500"/>
                            </p:stCondLst>
                            <p:childTnLst>
                              <p:par>
                                <p:cTn id="8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284500"/>
                            </p:stCondLst>
                            <p:childTnLst>
                              <p:par>
                                <p:cTn id="8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85500"/>
                            </p:stCondLst>
                            <p:childTnLst>
                              <p:par>
                                <p:cTn id="8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86500"/>
                            </p:stCondLst>
                            <p:childTnLst>
                              <p:par>
                                <p:cTn id="8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87500"/>
                            </p:stCondLst>
                            <p:childTnLst>
                              <p:par>
                                <p:cTn id="8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288500"/>
                            </p:stCondLst>
                            <p:childTnLst>
                              <p:par>
                                <p:cTn id="8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89500"/>
                            </p:stCondLst>
                            <p:childTnLst>
                              <p:par>
                                <p:cTn id="8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290500"/>
                            </p:stCondLst>
                            <p:childTnLst>
                              <p:par>
                                <p:cTn id="8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91500"/>
                            </p:stCondLst>
                            <p:childTnLst>
                              <p:par>
                                <p:cTn id="8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292500"/>
                            </p:stCondLst>
                            <p:childTnLst>
                              <p:par>
                                <p:cTn id="8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93500"/>
                            </p:stCondLst>
                            <p:childTnLst>
                              <p:par>
                                <p:cTn id="8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>
                            <p:stCondLst>
                              <p:cond delay="294500"/>
                            </p:stCondLst>
                            <p:childTnLst>
                              <p:par>
                                <p:cTn id="9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95500"/>
                            </p:stCondLst>
                            <p:childTnLst>
                              <p:par>
                                <p:cTn id="9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296500"/>
                            </p:stCondLst>
                            <p:childTnLst>
                              <p:par>
                                <p:cTn id="9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420" y="628782"/>
            <a:ext cx="2942897" cy="52531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0328" y="1432562"/>
            <a:ext cx="791094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Internet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khổng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lồ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phú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bởi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420" y="628782"/>
            <a:ext cx="2942897" cy="52531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3345" y="975374"/>
            <a:ext cx="8112075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Internet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6301105" algn="r"/>
              </a:tabLst>
            </a:pPr>
            <a:r>
              <a:rPr lang="en-US" sz="3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triệt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6301105" algn="r"/>
              </a:tabLs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dễ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chóng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hồi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triệt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2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1986</Words>
  <Application>Microsoft Office PowerPoint</Application>
  <PresentationFormat>Widescreen</PresentationFormat>
  <Paragraphs>732</Paragraphs>
  <Slides>32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32</vt:i4>
      </vt:variant>
    </vt:vector>
  </HeadingPairs>
  <TitlesOfParts>
    <vt:vector size="57" baseType="lpstr">
      <vt:lpstr>Microsoft YaHei</vt:lpstr>
      <vt:lpstr>宋体</vt:lpstr>
      <vt:lpstr>.VnArabia</vt:lpstr>
      <vt:lpstr>Arial</vt:lpstr>
      <vt:lpstr>Calibri</vt:lpstr>
      <vt:lpstr>等线</vt:lpstr>
      <vt:lpstr>iCiel Cadena</vt:lpstr>
      <vt:lpstr>Segoe Print</vt:lpstr>
      <vt:lpstr>SVN-SAF</vt:lpstr>
      <vt:lpstr>Times New Roman</vt:lpstr>
      <vt:lpstr>UTM Kabel KT</vt:lpstr>
      <vt:lpstr>Wingdings</vt:lpstr>
      <vt:lpstr>方正黑体_GBK</vt:lpstr>
      <vt:lpstr>1_Office Theme</vt:lpstr>
      <vt:lpstr>4_Office Theme</vt:lpstr>
      <vt:lpstr>5_Office Theme</vt:lpstr>
      <vt:lpstr>8_Office Theme</vt:lpstr>
      <vt:lpstr>1_Office 主题</vt:lpstr>
      <vt:lpstr>2_Office 主题</vt:lpstr>
      <vt:lpstr>3_Office 主题</vt:lpstr>
      <vt:lpstr>4_Office 主题</vt:lpstr>
      <vt:lpstr>9_Office 主题</vt:lpstr>
      <vt:lpstr>10_Office 主题</vt:lpstr>
      <vt:lpstr>12_Office 主题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Admin</cp:lastModifiedBy>
  <cp:revision>183</cp:revision>
  <dcterms:created xsi:type="dcterms:W3CDTF">2022-07-17T19:34:00Z</dcterms:created>
  <dcterms:modified xsi:type="dcterms:W3CDTF">2023-09-28T02:04:00Z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4F9FD17FF29144F2861F5BD7127B9C07</vt:lpwstr>
  </property>
  <property fmtid="{D5CDD505-2E9C-101B-9397-08002B2CF9AE}" pid="3" name="KSOProductBuildVer">
    <vt:lpwstr>1033-11.2.0.11417</vt:lpwstr>
  </property>
</Properties>
</file>